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crunch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ready for the burn………………..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BASIC CRUNCH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0092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OBLIQUE CRUNCH   RIGHT &amp; LEFT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8722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BICYCLE CRUNCH </a:t>
            </a:r>
          </a:p>
          <a:p>
            <a:endParaRPr lang="en-US" sz="4800" dirty="0"/>
          </a:p>
          <a:p>
            <a:r>
              <a:rPr lang="en-US" sz="4800" dirty="0" smtClean="0"/>
              <a:t>REVERSE CRUNCH (LIFT HIPS)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087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LONG ARM CRUNCH (ARMS STRAIGHT REACH BACK BEHIND HEAD)</a:t>
            </a:r>
          </a:p>
          <a:p>
            <a:endParaRPr lang="en-US" sz="4400" dirty="0"/>
          </a:p>
          <a:p>
            <a:r>
              <a:rPr lang="en-US" sz="4400" dirty="0" smtClean="0"/>
              <a:t>CROSSOVER CRUNCH (ELBOWS TO OPPOSITE KNEES; CAN LIFT HEELS OFF FLOOR)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644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HALF CURL (ARMS OUT FRONT REACHING THRU KNEES TOWARD TOES)</a:t>
            </a:r>
          </a:p>
          <a:p>
            <a:endParaRPr lang="en-US" sz="3600" dirty="0"/>
          </a:p>
          <a:p>
            <a:r>
              <a:rPr lang="en-US" sz="3600" dirty="0" smtClean="0"/>
              <a:t>VERTICAL LEG CRUNCH (TOE REACH)</a:t>
            </a:r>
          </a:p>
          <a:p>
            <a:endParaRPr lang="en-US" sz="3600" dirty="0"/>
          </a:p>
          <a:p>
            <a:r>
              <a:rPr lang="en-US" sz="3600" dirty="0" smtClean="0"/>
              <a:t>ROUND THE WORLD CRUNCH  RIGHT &amp;  LEFT (REACH AS HIGH AS POSSIBLE WITH CHEST)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625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PILATES 100 WITH RINGS </a:t>
            </a:r>
          </a:p>
          <a:p>
            <a:endParaRPr lang="en-US" sz="3200" dirty="0"/>
          </a:p>
          <a:p>
            <a:r>
              <a:rPr lang="en-US" sz="3200" dirty="0" smtClean="0"/>
              <a:t>SINGLE LEG STRETCH</a:t>
            </a:r>
          </a:p>
          <a:p>
            <a:endParaRPr lang="en-US" sz="3200" dirty="0"/>
          </a:p>
          <a:p>
            <a:r>
              <a:rPr lang="en-US" sz="3200" dirty="0" smtClean="0"/>
              <a:t>DOUBLE LEG STRETCH (ARMS IN SWIMMING MOTION FROM HEAD TO KNEES)</a:t>
            </a:r>
          </a:p>
          <a:p>
            <a:endParaRPr lang="en-US" sz="3200" dirty="0"/>
          </a:p>
          <a:p>
            <a:r>
              <a:rPr lang="en-US" sz="3200" dirty="0" smtClean="0"/>
              <a:t>SINGLE STRAIGHT LEG STRETCH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76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109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10 crunch series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PILATES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crunch series</dc:title>
  <dc:creator>Rhonda Hodgins</dc:creator>
  <cp:lastModifiedBy>Rhonda Hodgins</cp:lastModifiedBy>
  <cp:revision>4</cp:revision>
  <dcterms:created xsi:type="dcterms:W3CDTF">2017-09-13T16:53:09Z</dcterms:created>
  <dcterms:modified xsi:type="dcterms:W3CDTF">2017-09-13T17:04:26Z</dcterms:modified>
</cp:coreProperties>
</file>